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9" r:id="rId5"/>
    <p:sldId id="268" r:id="rId6"/>
    <p:sldId id="265" r:id="rId7"/>
    <p:sldId id="256" r:id="rId8"/>
    <p:sldId id="266" r:id="rId9"/>
    <p:sldId id="270" r:id="rId10"/>
    <p:sldId id="260" r:id="rId11"/>
    <p:sldId id="259" r:id="rId12"/>
    <p:sldId id="261" r:id="rId13"/>
    <p:sldId id="262" r:id="rId14"/>
    <p:sldId id="272" r:id="rId15"/>
    <p:sldId id="271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CeWqDYOWG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858148" cy="5893611"/>
          </a:xfrm>
        </p:spPr>
      </p:pic>
      <p:sp>
        <p:nvSpPr>
          <p:cNvPr id="5" name="TextBox 4"/>
          <p:cNvSpPr txBox="1"/>
          <p:nvPr/>
        </p:nvSpPr>
        <p:spPr>
          <a:xfrm>
            <a:off x="285720" y="5842337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2019 – 2020 учебный год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7506"/>
          <a:stretch>
            <a:fillRect/>
          </a:stretch>
        </p:blipFill>
        <p:spPr bwMode="auto">
          <a:xfrm>
            <a:off x="785786" y="0"/>
            <a:ext cx="77334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6" t="18309" r="24746" b="16976"/>
          <a:stretch>
            <a:fillRect/>
          </a:stretch>
        </p:blipFill>
        <p:spPr bwMode="auto">
          <a:xfrm>
            <a:off x="0" y="0"/>
            <a:ext cx="9144000" cy="64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24746" b="7077"/>
          <a:stretch>
            <a:fillRect/>
          </a:stretch>
        </p:blipFill>
        <p:spPr bwMode="auto">
          <a:xfrm>
            <a:off x="357158" y="0"/>
            <a:ext cx="8414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29358" r="44949" b="9084"/>
          <a:stretch>
            <a:fillRect/>
          </a:stretch>
        </p:blipFill>
        <p:spPr bwMode="auto">
          <a:xfrm>
            <a:off x="928662" y="0"/>
            <a:ext cx="7374574" cy="68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24745" b="43809"/>
          <a:stretch>
            <a:fillRect/>
          </a:stretch>
        </p:blipFill>
        <p:spPr bwMode="auto">
          <a:xfrm>
            <a:off x="428596" y="0"/>
            <a:ext cx="845939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24745" b="9084"/>
          <a:stretch>
            <a:fillRect/>
          </a:stretch>
        </p:blipFill>
        <p:spPr bwMode="auto">
          <a:xfrm>
            <a:off x="285720" y="0"/>
            <a:ext cx="8557000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14644" b="12241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piya-32771c720532829c05c70f751afb4b40_960x3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924" y="1714488"/>
            <a:ext cx="9263924" cy="34594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24868"/>
          <a:stretch>
            <a:fillRect/>
          </a:stretch>
        </p:blipFill>
        <p:spPr bwMode="auto">
          <a:xfrm>
            <a:off x="0" y="0"/>
            <a:ext cx="9191686" cy="624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21711"/>
          <a:stretch>
            <a:fillRect/>
          </a:stretch>
        </p:blipFill>
        <p:spPr bwMode="auto">
          <a:xfrm>
            <a:off x="39448" y="0"/>
            <a:ext cx="9104552" cy="652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12241"/>
          <a:stretch>
            <a:fillRect/>
          </a:stretch>
        </p:blipFill>
        <p:spPr bwMode="auto">
          <a:xfrm>
            <a:off x="571472" y="95677"/>
            <a:ext cx="8145526" cy="67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29604"/>
          <a:stretch>
            <a:fillRect/>
          </a:stretch>
        </p:blipFill>
        <p:spPr bwMode="auto">
          <a:xfrm>
            <a:off x="38973" y="500042"/>
            <a:ext cx="9105027" cy="566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43686" b="13819"/>
          <a:stretch>
            <a:fillRect/>
          </a:stretch>
        </p:blipFill>
        <p:spPr bwMode="auto">
          <a:xfrm>
            <a:off x="1214414" y="71390"/>
            <a:ext cx="6786610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8" t="17578" r="44922" b="10644"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7506"/>
          <a:stretch>
            <a:fillRect/>
          </a:stretch>
        </p:blipFill>
        <p:spPr bwMode="auto">
          <a:xfrm>
            <a:off x="714348" y="0"/>
            <a:ext cx="77334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8309" r="31059" b="32760"/>
          <a:stretch>
            <a:fillRect/>
          </a:stretch>
        </p:blipFill>
        <p:spPr bwMode="auto">
          <a:xfrm>
            <a:off x="0" y="-1"/>
            <a:ext cx="9144000" cy="534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ШишкановаПА</dc:creator>
  <cp:lastModifiedBy>ШишкановаПА</cp:lastModifiedBy>
  <cp:revision>4</cp:revision>
  <dcterms:created xsi:type="dcterms:W3CDTF">2019-10-07T13:06:52Z</dcterms:created>
  <dcterms:modified xsi:type="dcterms:W3CDTF">2019-10-07T13:29:45Z</dcterms:modified>
</cp:coreProperties>
</file>